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2" r:id="rId2"/>
  </p:sldIdLst>
  <p:sldSz cx="12192000" cy="6858000"/>
  <p:notesSz cx="6858000" cy="9144000"/>
  <p:embeddedFontLst>
    <p:embeddedFont>
      <p:font typeface="宋体" panose="02010600030101010101" pitchFamily="2" charset="-122"/>
      <p:regular r:id="rId4"/>
    </p:embeddedFont>
    <p:embeddedFont>
      <p:font typeface="Wingdings 2" panose="05020102010507070707" pitchFamily="18" charset="2"/>
      <p:regular r:id="rId5"/>
    </p:embeddedFont>
    <p:embeddedFont>
      <p:font typeface="Cambria Math" panose="02040503050406030204" pitchFamily="18" charset="0"/>
      <p:regular r:id="rId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2008A"/>
    <a:srgbClr val="FC7E7E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0000" autoAdjust="0"/>
  </p:normalViewPr>
  <p:slideViewPr>
    <p:cSldViewPr snapToGrid="0">
      <p:cViewPr>
        <p:scale>
          <a:sx n="75" d="100"/>
          <a:sy n="75" d="100"/>
        </p:scale>
        <p:origin x="912" y="-29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2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Time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offering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Standard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variance of the boarding time of same-row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passengers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000" y="2115775"/>
                <a:ext cx="10875181" cy="3636511"/>
              </a:xfrm>
            </p:spPr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 smtClean="0">
                    <a:solidFill>
                      <a:srgbClr val="13009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 smtClean="0">
                    <a:solidFill>
                      <a:srgbClr val="13009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sz="1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 smtClean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sz="1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Clr>
                    <a:srgbClr val="110087"/>
                  </a:buClr>
                  <a:buSzPct val="88000"/>
                  <a:buNone/>
                </a:pPr>
                <a:endParaRPr lang="en-US" altLang="zh-CN" b="1" dirty="0" smtClean="0">
                  <a:solidFill>
                    <a:srgbClr val="12008A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000" y="2115775"/>
                <a:ext cx="1087518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disembarking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 if these two requisites are met simultaneously?</a:t>
            </a:r>
            <a:endParaRPr lang="zh-CN" altLang="en-US" dirty="0"/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97837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</TotalTime>
  <Words>51</Words>
  <Application>Microsoft Office PowerPoint</Application>
  <PresentationFormat>宽屏</PresentationFormat>
  <Paragraphs>13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宋体</vt:lpstr>
      <vt:lpstr>Wingdings 2</vt:lpstr>
      <vt:lpstr>Cambria Math</vt:lpstr>
      <vt:lpstr>Wingdings</vt:lpstr>
      <vt:lpstr>Times New Roman</vt:lpstr>
      <vt:lpstr>引用</vt:lpstr>
      <vt:lpstr>The core of the disembarking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259</cp:revision>
  <dcterms:created xsi:type="dcterms:W3CDTF">2022-04-09T13:58:34Z</dcterms:created>
  <dcterms:modified xsi:type="dcterms:W3CDTF">2022-04-18T12:30:22Z</dcterms:modified>
</cp:coreProperties>
</file>